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0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1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68"/>
  </p:notesMasterIdLst>
  <p:sldIdLst>
    <p:sldId id="8489" r:id="rId11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D8D8"/>
    <a:srgbClr val="FF0000"/>
    <a:srgbClr val="00FF00"/>
    <a:srgbClr val="FFFF00"/>
    <a:srgbClr val="FF9900"/>
    <a:srgbClr val="C00000"/>
    <a:srgbClr val="D80013"/>
    <a:srgbClr val="C8102E"/>
    <a:srgbClr val="D41535"/>
    <a:srgbClr val="CF33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60" autoAdjust="0"/>
    <p:restoredTop sz="95128" autoAdjust="0"/>
  </p:normalViewPr>
  <p:slideViewPr>
    <p:cSldViewPr snapToGrid="0">
      <p:cViewPr varScale="1">
        <p:scale>
          <a:sx n="69" d="100"/>
          <a:sy n="69" d="100"/>
        </p:scale>
        <p:origin x="492" y="272"/>
      </p:cViewPr>
      <p:guideLst/>
    </p:cSldViewPr>
  </p:slideViewPr>
  <p:outlineViewPr>
    <p:cViewPr>
      <p:scale>
        <a:sx n="33" d="100"/>
        <a:sy n="33" d="100"/>
      </p:scale>
      <p:origin x="0" y="-8384"/>
    </p:cViewPr>
  </p:outlin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50" d="100"/>
        <a:sy n="50" d="100"/>
      </p:scale>
      <p:origin x="0" y="-1722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116" Type="http://schemas.openxmlformats.org/officeDocument/2006/relationships/slide" Target="slides/slide113.xml"/><Relationship Id="rId168" Type="http://schemas.openxmlformats.org/officeDocument/2006/relationships/notesMaster" Target="notesMasters/notesMaster1.xml"/><Relationship Id="rId169" Type="http://schemas.openxmlformats.org/officeDocument/2006/relationships/presProps" Target="presProps.xml"/><Relationship Id="rId170" Type="http://schemas.openxmlformats.org/officeDocument/2006/relationships/viewProps" Target="viewProps.xml"/><Relationship Id="rId171" Type="http://schemas.openxmlformats.org/officeDocument/2006/relationships/theme" Target="theme/theme1.xml"/><Relationship Id="rId17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28489-3A72-4D0A-95BE-89AF255B2C7B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62D8F-5633-4D7C-9BDC-B0EB5A8B41B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59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0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3.xml"/></Relationship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42456-6DEF-C490-15FB-A65B1697C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64B24ED-3692-0204-4CFA-F1B8C15C1C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3503884-9104-79D4-E201-546777AB04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F195417-BDAB-145E-0CD0-E8765E842E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62D8F-5633-4D7C-9BDC-B0EB5A8B41BC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113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2517996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EBBD0C-6434-BF7A-860F-7295ABEC11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7DAFBA-ACFE-3F10-0167-5C1C09BE9E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C392BD-B176-FD49-CD12-6FC76F77F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F761E7-475E-719A-0B5F-0C56793D4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CF8D71-7A0A-ACA6-84F5-6A5351916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4646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1D5748-C074-5C97-E452-FCFF03ABA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EA86D74-6134-DFFD-71DD-FAC6E08564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C9BC66-C620-27EE-4F60-D4165B439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038D21-CA88-1FD8-EBEA-B1ED1B686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1DD7C6-2A53-81FC-81A0-DEFD3AF56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140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685E2BC-4347-097A-BB0D-9F820EC747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73A6B2F-8BE6-6343-E48F-F7139EA2F1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F4843A-979D-9377-E4D9-6C97E5C09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95AB50-67A0-F15F-A7E4-0FF252526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E1E35B-2854-F1BC-C43C-86063ED09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7016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17598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8027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2659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3762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49479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08945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59648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6765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269741-DA6B-2EA9-9D84-D6CEA91C2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D8321C-2407-AC8B-2942-9B9CE6B5D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5194C1-4406-8894-E45C-E85071D0E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A8F2F5-0D10-A12E-8A76-0893853D8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D381E7-2A13-B526-15AE-4420E6F69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15566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62045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55980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74992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AE36D8-EE55-09A5-A26F-0BFE4F82BC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E21CFD9-4796-8377-6A25-446BFEACF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637367-8038-B77B-FB4C-6FCED6179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974453-E945-5F0B-6920-18AB2D4E5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315FEE-0733-553A-CAE7-3CA79C193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12800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4ECB07-92E0-82A4-134A-BE5EEF61A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3F31B6-C1F5-FE14-0D1A-A3AB3D3B9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B89681-4FC5-2FFC-3556-AE305640E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B2D73F-6392-25C0-C99E-443C3A128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1E986E-073A-A7A6-EF5A-30E492A35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93149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4B6E24-EAAA-C838-3F5A-C117046A4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B42432-E103-4E27-B11A-DFB94AFB2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408C5C-24EE-149C-3FAB-23858E19F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5B295E-4C6A-80E6-C05A-35AD88050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40D0EB-5F27-3422-F7D0-9F6F74177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43489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E441A0-7C0C-A771-3CD3-EBEF1A96A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BA1F34-B75B-00B4-233C-4E315C381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B0F891E-BFAF-1947-886D-7222DA7339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4A81D2-8F87-1235-5045-428791963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5C1048-BB0F-E630-8C9E-874C25133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5475FF-6C35-6AE4-2BAD-B0BCEDA3D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18505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FEB700-6D43-5A3D-584F-B9DD50803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66A9F93-CEA6-4143-1F35-013709E9F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D6188F3-34C0-FE50-A796-237449B2C6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3A907BE-023E-445D-3BD3-355746851C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3AC64A-BF9A-C698-475C-21DAF4A86E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32B96A8-9CBE-9548-12A6-5BC2F6F08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9AFC862-86B9-0A46-E154-0537FA447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976CD25-E409-F881-A8F1-8858248F6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8348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C42D45-483B-43EF-2C1D-A58FCAA1A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05E63FF-47B1-AD43-B978-79F1B5034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8A1DC00-24B6-13B7-6B8C-5AAAA3983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E36E4CB-B655-DB78-822E-2EB526FAE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68099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DB5515C-6465-28B4-4C72-79C87717A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4FABBE2-675C-13D8-9EF8-167446C6B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E1AC49E-977B-C987-DCCD-2F2DF04E4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6019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E7995B-FAAB-6B08-8696-BBF5A7ADA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9DF04E6-897E-8A35-B718-1DDA85423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05A4FE-5F84-C5AA-CFB4-1122AF7B7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4E5CC0-E6DF-A42A-306F-E1B58F2A6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DE5DD24-9509-5AA9-8BB3-9F784067C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53953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5996B6-EC0B-9C3F-3245-955E3EB42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A5E5C4-14C7-9769-7DCE-9BD95C9B6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54C2BDF-15CE-E7CA-1956-5539E4409E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0B5402B-4D12-8FF0-2E3D-CAF8ADD3F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E016AAE-1263-51DB-E257-48AF3D5F3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6D9D179-F526-2DC5-74D7-9907EF221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79160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30B364-1DBD-1196-03B8-E36399323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31521F4-79CD-5913-1DAF-A6CB8CD1A3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135B7CB-0433-DA88-5DC6-DE2172E84A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7245E5-0E1B-D96F-BD6F-DF5E9008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E287EF-808C-4AC4-BA45-77C22D2D1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CC21369-0944-0EF8-53C7-55D7A9A34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52238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7FC700-A475-2288-8BEC-02C575EF1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20EF422-828D-2771-2869-C2022F0785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C95847-4614-60B3-91BD-8B3ABB93E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54B1CB-C890-D89B-3165-DB245B8B3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FFE5F4-3213-34AC-9864-576A8E38B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27174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6299CAD-4406-E545-CFCE-630F5D5FE5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7B1CA08-8D0D-0D6A-49B4-A4EAF54D8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932158-5442-0ABC-12F8-57B18F426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378312-FCB2-6ED0-85F4-EFB2A2A76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EEF632-7F88-1FC6-C3FB-070613A04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5334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MX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8"/>
          </p:nvPr>
        </p:nvSpPr>
        <p:spPr/>
        <p:txBody>
          <a:bodyPr/>
          <a:lstStyle/>
          <a:p>
            <a:fld id="{6E5A4B40-FD23-48A3-9494-83165E2813D9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9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7247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EF9A52-BB49-6973-0335-421578BA9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06A83E-8612-493E-A064-822E33CE0E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A0A3341-3AEB-A39D-17F6-37CE170203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EC5C510-0593-1E6E-AE82-774E7A93C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72AB95F-82DC-A289-CC53-5BDE4AE54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D9A479E-A084-ABE4-461F-F3D67D8D9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5206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1DFF4-A226-B651-51C6-2C658BDE4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4F0E0C-402B-B574-F846-2E0E2FD5F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D5AE928-9EC2-E4A5-62FC-B5671DF63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CF8E653-56C9-1DE3-1E0B-F70A525800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8A58D60-8815-43FF-09D4-663E722450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0F4A6F6-6732-604B-7E36-74DC10A71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2E2CBF0-7FD1-4BBE-498A-CCA2A7467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BCCEAF7-4269-B7DD-E563-AE9867207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2639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5BE256-05C0-B42A-B62A-0E653F852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92D503E-4BCF-9FD3-DD7C-92419F744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288B20-4E60-3C20-D5DE-01BE7F6BC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DDF0F67-8560-1745-BE98-C15AD5357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9825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AE77F51-A737-6DA3-A16C-80CCFA259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76730A9-CC98-15A2-99A7-063C3ADE4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7EEBDC-CA37-14E7-88C0-22473EA03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6839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19BD92-F636-7133-3216-959FC043E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284055-E8B4-AFC0-1057-A5B216C2F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A337338-858D-D63B-E07E-7AA13634D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BFDF3EB-E1A4-0CEA-ECB9-469B20EDF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DC0F5D-D068-8E93-1E80-AF4A5EE01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FA909E0-97F3-152A-E433-783CF5914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441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45A5F0-7A42-BB81-A553-F0FDB9345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C03CFCC-6589-79E0-D900-C6B1D866A9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A5DF20-0D65-D689-E28F-8EF20A82A1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22B1D10-2479-0CEB-916E-C903F1ADA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4C406E-22E8-7FFD-F386-C1FCDBCA8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897DDB3-1640-BC86-109D-9CFA5540E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6880701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124409B-5127-E373-FC7E-DAE5E5C57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750F5A4-A4C5-45A4-2FE9-8317651AB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86499C-A531-D3D0-6CD5-44601BE552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77DE12-D7CC-4FDA-B3FF-402A5323F578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FE85B0-508C-0426-8675-095554395D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2B24EF-9225-6CC2-3D3A-61AA8DCEA0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6CFB01-DA8B-49BD-9492-8B8B0B52A5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9388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409370-F773-46A1-B8F6-2F28EC36B4FE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A7AC95-445E-45E3-926F-9012C710E9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3315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DB9E128-DC4A-C8E8-CA49-0BA4969FD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A67DA5C-2182-3C5C-3BF1-A0FDC8F1F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36611D-FB19-4D5A-C2D2-C65D321A17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1EFBC8-D7B7-488F-9438-107B245B1585}" type="datetimeFigureOut">
              <a:rPr lang="es-MX" smtClean="0"/>
              <a:t>21/03/2026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9BB3AC-4E18-E07B-BE17-921CCA75DF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52382F-FCC0-EFF6-1172-8339DEF03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D49F0A-0EDB-4B44-9F60-5DF102C630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8914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9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BBE9D-7325-CC4A-A7B0-E1AEB05BE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adroTexto 11">
            <a:extLst>
              <a:ext uri="{FF2B5EF4-FFF2-40B4-BE49-F238E27FC236}">
                <a16:creationId xmlns:a16="http://schemas.microsoft.com/office/drawing/2014/main" id="{EEDEECF9-D2DB-ECAA-32AC-3B1930AE8AA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2416" y="4913823"/>
            <a:ext cx="4948484" cy="19576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1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es-MX" sz="4500" b="0" i="0" u="none" strike="noStrike" kern="1200" cap="none" spc="-1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1" name="Imagen 10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E7AE2438-3A62-5D8F-1469-2F804D6F2582}"/>
              </a:ext>
            </a:extLst>
          </p:cNvPr>
          <p:cNvPicPr/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6" t="20952" r="9694" b="22449"/>
          <a:stretch/>
        </p:blipFill>
        <p:spPr>
          <a:xfrm>
            <a:off x="10214001" y="168009"/>
            <a:ext cx="1894115" cy="1236973"/>
          </a:xfrm>
          <a:prstGeom prst="rect">
            <a:avLst/>
          </a:prstGeom>
        </p:spPr>
      </p:pic>
      <p:sp>
        <p:nvSpPr>
          <p:cNvPr id="28" name="CuadroTexto 4">
            <a:extLst>
              <a:ext uri="{FF2B5EF4-FFF2-40B4-BE49-F238E27FC236}">
                <a16:creationId xmlns:a16="http://schemas.microsoft.com/office/drawing/2014/main" id="{BC91DF56-6516-21D1-56BB-ABA2D2126309}"/>
              </a:ext>
            </a:extLst>
          </p:cNvPr>
          <p:cNvSpPr/>
          <p:nvPr/>
        </p:nvSpPr>
        <p:spPr>
          <a:xfrm>
            <a:off x="44437" y="217068"/>
            <a:ext cx="9500000" cy="860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s-MX" sz="5000" b="1" i="1" u="none" strike="noStrike" kern="1200" cap="none" spc="-1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Pristina"/>
                <a:ea typeface="DejaVu Sans"/>
                <a:cs typeface="+mn-cs"/>
              </a:rPr>
              <a:t>“Por Una G</a:t>
            </a:r>
            <a:r>
              <a:rPr kumimoji="0" lang="es-MX" sz="5000" b="1" i="1" u="none" strike="noStrike" kern="1200" cap="none" spc="-1" normalizeH="0" baseline="0" noProof="0" dirty="0" err="1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Pristina"/>
                <a:ea typeface="DejaVu Sans"/>
                <a:cs typeface="+mn-cs"/>
              </a:rPr>
              <a:t>ran</a:t>
            </a:r>
            <a:r>
              <a:rPr kumimoji="0" lang="es-MX" sz="5000" b="1" i="1" u="none" strike="noStrike" kern="1200" cap="none" spc="-1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Pristina"/>
                <a:ea typeface="DejaVu Sans"/>
                <a:cs typeface="+mn-cs"/>
              </a:rPr>
              <a:t> Región"</a:t>
            </a:r>
            <a:endParaRPr kumimoji="0" lang="es-MX" sz="5000" b="1" i="0" u="none" strike="noStrike" kern="1200" cap="none" spc="-1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29" name="Grupo 28">
            <a:extLst>
              <a:ext uri="{FF2B5EF4-FFF2-40B4-BE49-F238E27FC236}">
                <a16:creationId xmlns:a16="http://schemas.microsoft.com/office/drawing/2014/main" id="{25E1C6E4-F4E3-DCB7-44BE-177434AD798A}"/>
              </a:ext>
            </a:extLst>
          </p:cNvPr>
          <p:cNvGrpSpPr/>
          <p:nvPr/>
        </p:nvGrpSpPr>
        <p:grpSpPr>
          <a:xfrm>
            <a:off x="-26951" y="1421875"/>
            <a:ext cx="5655855" cy="860320"/>
            <a:chOff x="-26952" y="5176351"/>
            <a:chExt cx="5575389" cy="1698434"/>
          </a:xfrm>
        </p:grpSpPr>
        <p:sp>
          <p:nvSpPr>
            <p:cNvPr id="30" name="Forma libre: forma 29">
              <a:extLst>
                <a:ext uri="{FF2B5EF4-FFF2-40B4-BE49-F238E27FC236}">
                  <a16:creationId xmlns:a16="http://schemas.microsoft.com/office/drawing/2014/main" id="{303D10D3-5195-7C7D-3927-EEBCFB62CA57}"/>
                </a:ext>
              </a:extLst>
            </p:cNvPr>
            <p:cNvSpPr>
              <a:spLocks/>
            </p:cNvSpPr>
            <p:nvPr/>
          </p:nvSpPr>
          <p:spPr>
            <a:xfrm>
              <a:off x="-15902" y="5176351"/>
              <a:ext cx="5564339" cy="1698434"/>
            </a:xfrm>
            <a:custGeom>
              <a:avLst/>
              <a:gdLst>
                <a:gd name="connsiteX0" fmla="*/ 5047130 w 6338047"/>
                <a:gd name="connsiteY0" fmla="*/ 1918447 h 1936376"/>
                <a:gd name="connsiteX1" fmla="*/ 5002306 w 6338047"/>
                <a:gd name="connsiteY1" fmla="*/ 1631576 h 1936376"/>
                <a:gd name="connsiteX2" fmla="*/ 6338047 w 6338047"/>
                <a:gd name="connsiteY2" fmla="*/ 0 h 1936376"/>
                <a:gd name="connsiteX3" fmla="*/ 0 w 6338047"/>
                <a:gd name="connsiteY3" fmla="*/ 8964 h 1936376"/>
                <a:gd name="connsiteX4" fmla="*/ 8965 w 6338047"/>
                <a:gd name="connsiteY4" fmla="*/ 1936376 h 1936376"/>
                <a:gd name="connsiteX5" fmla="*/ 5047130 w 6338047"/>
                <a:gd name="connsiteY5" fmla="*/ 1918447 h 1936376"/>
                <a:gd name="connsiteX0" fmla="*/ 5047130 w 6338047"/>
                <a:gd name="connsiteY0" fmla="*/ 1918447 h 1936376"/>
                <a:gd name="connsiteX1" fmla="*/ 6338047 w 6338047"/>
                <a:gd name="connsiteY1" fmla="*/ 0 h 1936376"/>
                <a:gd name="connsiteX2" fmla="*/ 0 w 6338047"/>
                <a:gd name="connsiteY2" fmla="*/ 8964 h 1936376"/>
                <a:gd name="connsiteX3" fmla="*/ 8965 w 6338047"/>
                <a:gd name="connsiteY3" fmla="*/ 1936376 h 1936376"/>
                <a:gd name="connsiteX4" fmla="*/ 5047130 w 6338047"/>
                <a:gd name="connsiteY4" fmla="*/ 1918447 h 1936376"/>
                <a:gd name="connsiteX0" fmla="*/ 5235025 w 6338047"/>
                <a:gd name="connsiteY0" fmla="*/ 1924797 h 1936376"/>
                <a:gd name="connsiteX1" fmla="*/ 6338047 w 6338047"/>
                <a:gd name="connsiteY1" fmla="*/ 0 h 1936376"/>
                <a:gd name="connsiteX2" fmla="*/ 0 w 6338047"/>
                <a:gd name="connsiteY2" fmla="*/ 8964 h 1936376"/>
                <a:gd name="connsiteX3" fmla="*/ 8965 w 6338047"/>
                <a:gd name="connsiteY3" fmla="*/ 1936376 h 1936376"/>
                <a:gd name="connsiteX4" fmla="*/ 5235025 w 6338047"/>
                <a:gd name="connsiteY4" fmla="*/ 1924797 h 1936376"/>
                <a:gd name="connsiteX0" fmla="*/ 5256705 w 6338047"/>
                <a:gd name="connsiteY0" fmla="*/ 1924797 h 1936376"/>
                <a:gd name="connsiteX1" fmla="*/ 6338047 w 6338047"/>
                <a:gd name="connsiteY1" fmla="*/ 0 h 1936376"/>
                <a:gd name="connsiteX2" fmla="*/ 0 w 6338047"/>
                <a:gd name="connsiteY2" fmla="*/ 8964 h 1936376"/>
                <a:gd name="connsiteX3" fmla="*/ 8965 w 6338047"/>
                <a:gd name="connsiteY3" fmla="*/ 1936376 h 1936376"/>
                <a:gd name="connsiteX4" fmla="*/ 5256705 w 6338047"/>
                <a:gd name="connsiteY4" fmla="*/ 1924797 h 1936376"/>
                <a:gd name="connsiteX0" fmla="*/ 5256705 w 6345274"/>
                <a:gd name="connsiteY0" fmla="*/ 1915833 h 1927412"/>
                <a:gd name="connsiteX1" fmla="*/ 6345274 w 6345274"/>
                <a:gd name="connsiteY1" fmla="*/ 3736 h 1927412"/>
                <a:gd name="connsiteX2" fmla="*/ 0 w 6345274"/>
                <a:gd name="connsiteY2" fmla="*/ 0 h 1927412"/>
                <a:gd name="connsiteX3" fmla="*/ 8965 w 6345274"/>
                <a:gd name="connsiteY3" fmla="*/ 1927412 h 1927412"/>
                <a:gd name="connsiteX4" fmla="*/ 5256705 w 6345274"/>
                <a:gd name="connsiteY4" fmla="*/ 1915833 h 1927412"/>
                <a:gd name="connsiteX0" fmla="*/ 5247752 w 6336321"/>
                <a:gd name="connsiteY0" fmla="*/ 1915833 h 1927412"/>
                <a:gd name="connsiteX1" fmla="*/ 6336321 w 6336321"/>
                <a:gd name="connsiteY1" fmla="*/ 3736 h 1927412"/>
                <a:gd name="connsiteX2" fmla="*/ 554731 w 6336321"/>
                <a:gd name="connsiteY2" fmla="*/ 0 h 1927412"/>
                <a:gd name="connsiteX3" fmla="*/ 12 w 6336321"/>
                <a:gd name="connsiteY3" fmla="*/ 1927412 h 1927412"/>
                <a:gd name="connsiteX4" fmla="*/ 5247752 w 6336321"/>
                <a:gd name="connsiteY4" fmla="*/ 1915833 h 1927412"/>
                <a:gd name="connsiteX0" fmla="*/ 4693021 w 5781590"/>
                <a:gd name="connsiteY0" fmla="*/ 1915833 h 1921062"/>
                <a:gd name="connsiteX1" fmla="*/ 5781590 w 5781590"/>
                <a:gd name="connsiteY1" fmla="*/ 3736 h 1921062"/>
                <a:gd name="connsiteX2" fmla="*/ 0 w 5781590"/>
                <a:gd name="connsiteY2" fmla="*/ 0 h 1921062"/>
                <a:gd name="connsiteX3" fmla="*/ 8966 w 5781590"/>
                <a:gd name="connsiteY3" fmla="*/ 1921062 h 1921062"/>
                <a:gd name="connsiteX4" fmla="*/ 4693021 w 5781590"/>
                <a:gd name="connsiteY4" fmla="*/ 1915833 h 1921062"/>
                <a:gd name="connsiteX0" fmla="*/ 4706059 w 5794628"/>
                <a:gd name="connsiteY0" fmla="*/ 1915833 h 1921062"/>
                <a:gd name="connsiteX1" fmla="*/ 5794628 w 5794628"/>
                <a:gd name="connsiteY1" fmla="*/ 3736 h 1921062"/>
                <a:gd name="connsiteX2" fmla="*/ 13038 w 5794628"/>
                <a:gd name="connsiteY2" fmla="*/ 0 h 1921062"/>
                <a:gd name="connsiteX3" fmla="*/ 324 w 5794628"/>
                <a:gd name="connsiteY3" fmla="*/ 1921062 h 1921062"/>
                <a:gd name="connsiteX4" fmla="*/ 4706059 w 5794628"/>
                <a:gd name="connsiteY4" fmla="*/ 1915833 h 1921062"/>
                <a:gd name="connsiteX0" fmla="*/ 5814157 w 5814157"/>
                <a:gd name="connsiteY0" fmla="*/ 1932767 h 1932767"/>
                <a:gd name="connsiteX1" fmla="*/ 5794628 w 5814157"/>
                <a:gd name="connsiteY1" fmla="*/ 3736 h 1932767"/>
                <a:gd name="connsiteX2" fmla="*/ 13038 w 5814157"/>
                <a:gd name="connsiteY2" fmla="*/ 0 h 1932767"/>
                <a:gd name="connsiteX3" fmla="*/ 324 w 5814157"/>
                <a:gd name="connsiteY3" fmla="*/ 1921062 h 1932767"/>
                <a:gd name="connsiteX4" fmla="*/ 5814157 w 5814157"/>
                <a:gd name="connsiteY4" fmla="*/ 1932767 h 1932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14157" h="1932767">
                  <a:moveTo>
                    <a:pt x="5814157" y="1932767"/>
                  </a:moveTo>
                  <a:lnTo>
                    <a:pt x="5794628" y="3736"/>
                  </a:lnTo>
                  <a:lnTo>
                    <a:pt x="13038" y="0"/>
                  </a:lnTo>
                  <a:cubicBezTo>
                    <a:pt x="16026" y="642471"/>
                    <a:pt x="-2664" y="1278591"/>
                    <a:pt x="324" y="1921062"/>
                  </a:cubicBezTo>
                  <a:lnTo>
                    <a:pt x="5814157" y="1932767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D76973CF-E3DD-C3A0-9007-3BD3F31AACF4}"/>
                </a:ext>
              </a:extLst>
            </p:cNvPr>
            <p:cNvSpPr txBox="1"/>
            <p:nvPr/>
          </p:nvSpPr>
          <p:spPr>
            <a:xfrm>
              <a:off x="-26952" y="5222600"/>
              <a:ext cx="5564339" cy="12455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MX" sz="350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Programación</a:t>
              </a:r>
              <a:r>
                <a:rPr kumimoji="0" lang="es-MX" sz="3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de Oradores</a:t>
              </a:r>
            </a:p>
          </p:txBody>
        </p:sp>
      </p:grpSp>
      <p:pic>
        <p:nvPicPr>
          <p:cNvPr id="36" name="Imagen 35">
            <a:extLst>
              <a:ext uri="{FF2B5EF4-FFF2-40B4-BE49-F238E27FC236}">
                <a16:creationId xmlns:a16="http://schemas.microsoft.com/office/drawing/2014/main" id="{47731E82-115B-F6EA-0822-A0AECAC62F44}"/>
              </a:ext>
            </a:extLst>
          </p:cNvPr>
          <p:cNvPicPr/>
          <p:nvPr/>
        </p:nvPicPr>
        <p:blipFill>
          <a:blip r:embed="rId4"/>
          <a:srcRect l="6878" t="-11963" r="6114"/>
          <a:stretch/>
        </p:blipFill>
        <p:spPr>
          <a:xfrm>
            <a:off x="-15741" y="6258800"/>
            <a:ext cx="12207742" cy="611760"/>
          </a:xfrm>
          <a:prstGeom prst="rect">
            <a:avLst/>
          </a:prstGeom>
          <a:solidFill>
            <a:srgbClr val="C00000"/>
          </a:solidFill>
        </p:spPr>
      </p:pic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0C7F6C11-943D-2089-5955-38D4F0A9BD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083976"/>
              </p:ext>
            </p:extLst>
          </p:nvPr>
        </p:nvGraphicFramePr>
        <p:xfrm>
          <a:off x="-26950" y="2105620"/>
          <a:ext cx="12218950" cy="4178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6953">
                  <a:extLst>
                    <a:ext uri="{9D8B030D-6E8A-4147-A177-3AD203B41FA5}">
                      <a16:colId xmlns:a16="http://schemas.microsoft.com/office/drawing/2014/main" val="604647969"/>
                    </a:ext>
                  </a:extLst>
                </a:gridCol>
                <a:gridCol w="3407694">
                  <a:extLst>
                    <a:ext uri="{9D8B030D-6E8A-4147-A177-3AD203B41FA5}">
                      <a16:colId xmlns:a16="http://schemas.microsoft.com/office/drawing/2014/main" val="3847685609"/>
                    </a:ext>
                  </a:extLst>
                </a:gridCol>
                <a:gridCol w="3084978">
                  <a:extLst>
                    <a:ext uri="{9D8B030D-6E8A-4147-A177-3AD203B41FA5}">
                      <a16:colId xmlns:a16="http://schemas.microsoft.com/office/drawing/2014/main" val="490940920"/>
                    </a:ext>
                  </a:extLst>
                </a:gridCol>
                <a:gridCol w="3059325">
                  <a:extLst>
                    <a:ext uri="{9D8B030D-6E8A-4147-A177-3AD203B41FA5}">
                      <a16:colId xmlns:a16="http://schemas.microsoft.com/office/drawing/2014/main" val="1632838974"/>
                    </a:ext>
                  </a:extLst>
                </a:gridCol>
              </a:tblGrid>
              <a:tr h="593311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FECHA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PRIMER ORADOR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SEGUNDO ORADOR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/>
                        <a:t>ULTIMO DIA DE ENTREGA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379896"/>
                  </a:ext>
                </a:extLst>
              </a:tr>
              <a:tr h="5933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 de Marzo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Benjamín Cervantes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Alma Curiel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de Marzo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8052665"/>
                  </a:ext>
                </a:extLst>
              </a:tr>
              <a:tr h="6186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 de Abril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Antonio Ruíz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Jorge De la Cerda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de Marzo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934234"/>
                  </a:ext>
                </a:extLst>
              </a:tr>
              <a:tr h="5933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de Abril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Gabriel Domínguez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Antíoco Ramírez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 de Marzo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1525441"/>
                  </a:ext>
                </a:extLst>
              </a:tr>
              <a:tr h="5933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de Abril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Mario Cruz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Alan de Lira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 de Abril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6567134"/>
                  </a:ext>
                </a:extLst>
              </a:tr>
              <a:tr h="5933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de Abril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Rodrigo Hernández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José Ramón Pérez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de Abril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745400"/>
                  </a:ext>
                </a:extLst>
              </a:tr>
              <a:tr h="5933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 de Mayo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Miguel Varela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Silvia Burkle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de Abril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510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5066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20161</TotalTime>
  <Words>5418</Words>
  <Application>Microsoft Office PowerPoint</Application>
  <PresentationFormat>Panorámica</PresentationFormat>
  <Paragraphs>1589</Paragraphs>
  <Slides>164</Slides>
  <Notes>148</Notes>
  <HiddenSlides>10</HiddenSlides>
  <MMClips>76</MMClips>
  <ScaleCrop>false</ScaleCrop>
  <HeadingPairs>
    <vt:vector size="6" baseType="variant">
      <vt:variant>
        <vt:lpstr>Fuentes usadas</vt:lpstr>
      </vt:variant>
      <vt:variant>
        <vt:i4>13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164</vt:i4>
      </vt:variant>
    </vt:vector>
  </HeadingPairs>
  <TitlesOfParts>
    <vt:vector size="180" baseType="lpstr">
      <vt:lpstr> calibri light</vt:lpstr>
      <vt:lpstr>Aptos</vt:lpstr>
      <vt:lpstr>Aptos Display</vt:lpstr>
      <vt:lpstr>Arial</vt:lpstr>
      <vt:lpstr>Arial light</vt:lpstr>
      <vt:lpstr>Arial Narrow</vt:lpstr>
      <vt:lpstr>Arial Nova Light</vt:lpstr>
      <vt:lpstr>Arial Rounded MT Bold</vt:lpstr>
      <vt:lpstr>Avenir Next</vt:lpstr>
      <vt:lpstr>Calibri Light</vt:lpstr>
      <vt:lpstr>Helvetica</vt:lpstr>
      <vt:lpstr>Pristina</vt:lpstr>
      <vt:lpstr>Tahoma</vt:lpstr>
      <vt:lpstr>Tema de Office</vt:lpstr>
      <vt:lpstr>1_Tema de Office</vt:lpstr>
      <vt:lpstr>2_Tema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 D</dc:creator>
  <cp:lastModifiedBy>Jorge Clemente González Abundes</cp:lastModifiedBy>
  <cp:revision>1207</cp:revision>
  <dcterms:created xsi:type="dcterms:W3CDTF">2024-03-26T21:54:16Z</dcterms:created>
  <dcterms:modified xsi:type="dcterms:W3CDTF">2026-03-21T19:36:20Z</dcterms:modified>
</cp:coreProperties>
</file>